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9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69" r:id="rId14"/>
    <p:sldId id="5070" r:id="rId15"/>
    <p:sldId id="5071" r:id="rId16"/>
    <p:sldId id="5073" r:id="rId17"/>
    <p:sldId id="5074" r:id="rId1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59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702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093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989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307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922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656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774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6.tiff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Import Framework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IN" sz="3900" b="1" spc="8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IN" sz="3900" b="1" spc="8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Session20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File Import Export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FA209B-1B51-EC54-68F6-4D43C30AC819}"/>
              </a:ext>
            </a:extLst>
          </p:cNvPr>
          <p:cNvSpPr txBox="1"/>
          <p:nvPr/>
        </p:nvSpPr>
        <p:spPr>
          <a:xfrm>
            <a:off x="186971" y="1175356"/>
            <a:ext cx="7554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a value mapping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ED4625D-C167-37D8-E6CB-0626FBAFE7B9}"/>
              </a:ext>
            </a:extLst>
          </p:cNvPr>
          <p:cNvSpPr txBox="1"/>
          <p:nvPr/>
        </p:nvSpPr>
        <p:spPr>
          <a:xfrm>
            <a:off x="145343" y="1529836"/>
            <a:ext cx="9532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Scroll to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Object Type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TABL (Structure)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Global Data Type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MDG_BS_MATERIAL_INDUSTRIAL_SE1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MaterialIndustrialSectorCode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) &gt;&gt;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Press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Display Mapping Relationships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&gt;&gt; edit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EEE0C1-A937-9BB8-D681-84185C15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30" y="2683105"/>
            <a:ext cx="7976770" cy="37784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4E66CFCC-7E98-81D8-0B31-1C715152D19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323100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838200"/>
            <a:ext cx="9532057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File Import Export &gt;&gt;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WebDynpro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Master Data and Customizing File Export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MDG_EXTR_FPM_CMP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7DAF87-0C85-648D-913A-3CF5A1F0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3" y="2425160"/>
            <a:ext cx="8399413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310CF6-7FA0-85D6-9B5C-42D84FE9A937}"/>
              </a:ext>
            </a:extLst>
          </p:cNvPr>
          <p:cNvSpPr txBox="1"/>
          <p:nvPr/>
        </p:nvSpPr>
        <p:spPr>
          <a:xfrm>
            <a:off x="186970" y="1631680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Enter Role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SAP_MDGS_MENU_04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press Display 	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8027FF7-BC76-58A3-F337-C9119A0459C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73461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4591" y="896333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0" dirty="0">
                <a:solidFill>
                  <a:srgbClr val="000000"/>
                </a:solidFill>
              </a:rPr>
              <a:t>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 the DIF to upload material data from a CSV file using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for the file conversion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068E81-9558-1C5F-BD0D-337BF813BC0A}"/>
              </a:ext>
            </a:extLst>
          </p:cNvPr>
          <p:cNvSpPr txBox="1"/>
          <p:nvPr/>
        </p:nvSpPr>
        <p:spPr>
          <a:xfrm>
            <a:off x="194591" y="1447864"/>
            <a:ext cx="8991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transfer master data and mapping information, follow this process: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Export the master data and mapping information from the source system to an XML file. This file rests on your application server.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Copy the XML file from the application server of the source system to the application server of your target system.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Import the master data and mapping information to the target system.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C29349-9C58-8184-E7A1-E48E2E39D895}"/>
              </a:ext>
            </a:extLst>
          </p:cNvPr>
          <p:cNvSpPr txBox="1"/>
          <p:nvPr/>
        </p:nvSpPr>
        <p:spPr>
          <a:xfrm>
            <a:off x="194590" y="4337215"/>
            <a:ext cx="9406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IDocs do not support flex entities, as they don't write into active area. The DIF can only be used to load reuse entities in the staging or active area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97FAE20-F9D0-0D03-D18F-69DFCA17692A}"/>
              </a:ext>
            </a:extLst>
          </p:cNvPr>
          <p:cNvSpPr txBox="1"/>
          <p:nvPr/>
        </p:nvSpPr>
        <p:spPr>
          <a:xfrm>
            <a:off x="194591" y="5110638"/>
            <a:ext cx="9406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With 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hange/overwrite an existing material &gt;&gt; Fill all relevant fields, otherwise the data is overwritten with blank values. The NODATA sign is only considered during upload into active area 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4BC22BF-2063-35EC-98D2-CB559219054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295939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Object Types</a:t>
            </a:r>
          </a:p>
          <a:p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Master Data Governance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General Settings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Data Transfer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Object Types </a:t>
            </a:r>
            <a:r>
              <a:rPr lang="en-IN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59E76E3-E11C-B714-8DD4-CF8356B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46959"/>
            <a:ext cx="8905685" cy="18630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EF238F4-9888-7868-A373-A1DFBAC97031}"/>
              </a:ext>
            </a:extLst>
          </p:cNvPr>
          <p:cNvSpPr txBox="1"/>
          <p:nvPr/>
        </p:nvSpPr>
        <p:spPr>
          <a:xfrm>
            <a:off x="304800" y="3880158"/>
            <a:ext cx="9090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Notes 1962155 ‘Object Type descriptions’ and 1966991 ‘Data Import parameter’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B50DE2D-3188-31F5-24D5-7D42316FB0B8}"/>
              </a:ext>
            </a:extLst>
          </p:cNvPr>
          <p:cNvSpPr txBox="1"/>
          <p:nvPr/>
        </p:nvSpPr>
        <p:spPr>
          <a:xfrm>
            <a:off x="338950" y="4249490"/>
            <a:ext cx="9022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reate more than one object type for the BO type 194. With this function it is possible to assign other business activity. 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D19D9E9-799D-A630-7E82-34770AA1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972049"/>
            <a:ext cx="5638800" cy="17233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BD4F2F14-B876-FA39-528C-D62E9DD6340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91066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Applications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Dynpro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application MDG_BS_FILE_IMPORT (transaction code DTIMPORT)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2AC4B5-D625-B7D0-DBD7-1CB2F8BF39D3}"/>
              </a:ext>
            </a:extLst>
          </p:cNvPr>
          <p:cNvSpPr txBox="1"/>
          <p:nvPr/>
        </p:nvSpPr>
        <p:spPr>
          <a:xfrm>
            <a:off x="179350" y="1898273"/>
            <a:ext cx="873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imports from the local file system &gt;&gt; Web UI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MDG_FILE_UPLOAD_CMP  &gt;&gt;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pplication parameter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PROCESS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CRTYPE 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A15E8DF-447E-2815-7C1D-B0D35F70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743200"/>
            <a:ext cx="8305800" cy="35388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2C10ED95-3D67-7A4B-1EA8-13A69F8534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108984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Import / Export </a:t>
            </a:r>
            <a:endParaRPr lang="en-US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F4584D-08AC-950D-E76C-CEF0A6572B9E}"/>
              </a:ext>
            </a:extLst>
          </p:cNvPr>
          <p:cNvSpPr txBox="1"/>
          <p:nvPr/>
        </p:nvSpPr>
        <p:spPr>
          <a:xfrm>
            <a:off x="194590" y="914400"/>
            <a:ext cx="94066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Import Options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ata import for one or more materials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(MATMAS) IDoc XML files  &gt;&gt; one or more IDoc’s per XML file &gt;&gt; each IDoc containing one or more materials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ssign classification data to a material using data import &gt;&gt; import one or more CLFMAS IDoc XML files &gt;&gt; one or more IDoc’s per XML file &gt;&gt; Each IDoc containing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ONE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E1OCLFM segment 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74358F-FC99-0C3E-74E8-399C4E88CC05}"/>
              </a:ext>
            </a:extLst>
          </p:cNvPr>
          <p:cNvSpPr txBox="1"/>
          <p:nvPr/>
        </p:nvSpPr>
        <p:spPr>
          <a:xfrm>
            <a:off x="377471" y="3886200"/>
            <a:ext cx="9296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without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(Create) material to Staging Area with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(Create) material to Staging Area without Classification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 Classification in case of errors write to Staging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Import (Create/Change) material to Active Area without Classification in case of errors write to Staging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E0E53000-83E3-628C-D01C-BB982AD8E54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373256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Data Extraction options in SAP ERP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Migration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848360-DCB7-4861-B301-192E58C9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17547"/>
            <a:ext cx="6553200" cy="510768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63C7D7CE-547C-B874-D778-9232129E2FE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193482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MDMGX in SAP ERP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Migration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EB6679-19F9-6605-B231-84DC8E75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71600"/>
            <a:ext cx="6781800" cy="49895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814476B4-C34E-FE97-A879-2F2EC6408D7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xmlns="" val="14500377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</Words>
  <Application>Microsoft Office PowerPoint</Application>
  <PresentationFormat>A4 Paper (210x297 mm)</PresentationFormat>
  <Paragraphs>84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1_Office Theme</vt:lpstr>
      <vt:lpstr>2_Office Theme</vt:lpstr>
      <vt:lpstr>1_Custom Design</vt:lpstr>
      <vt:lpstr>Custom Design</vt:lpstr>
      <vt:lpstr>Slide 1</vt:lpstr>
      <vt:lpstr>File Import Export </vt:lpstr>
      <vt:lpstr>File Import Export &gt;&gt; WebDynpro Application Master Data and Customizing File Export (MDG_EXTR_FPM_CMP)</vt:lpstr>
      <vt:lpstr>Use the DIF to upload material data from a CSV file using a BAdI for the file conversion </vt:lpstr>
      <vt:lpstr>Slide 5</vt:lpstr>
      <vt:lpstr>Slide 6</vt:lpstr>
      <vt:lpstr>Slide 7</vt:lpstr>
      <vt:lpstr>Data Extraction options in SAP ERP</vt:lpstr>
      <vt:lpstr>MDMGX in SAP ERP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2023-04-19T05:13:58Z</dcterms:modified>
  <cp:category>Training</cp:category>
</cp:coreProperties>
</file>